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66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Муниципальное бюджетное общеобразовательное учреждение</a:t>
            </a:r>
          </a:p>
          <a:p>
            <a:pPr algn="ctr"/>
            <a:r>
              <a:rPr lang="ru-RU" sz="1600" dirty="0" smtClean="0"/>
              <a:t>«Средняя общеобразовательная школа № 51»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9675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Социальная </a:t>
            </a:r>
            <a:r>
              <a:rPr lang="ru-RU" b="1" dirty="0" smtClean="0"/>
              <a:t>практика</a:t>
            </a:r>
          </a:p>
          <a:p>
            <a:pPr algn="ctr"/>
            <a:endParaRPr lang="ru-RU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0" y="177281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smtClean="0"/>
              <a:t>АКЦИЯ «ВСЕ ПОМОГАЮТ ВСЕМ»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30932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Чита 2022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047656" y="3877891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Классный руководитель</a:t>
            </a:r>
          </a:p>
          <a:p>
            <a:r>
              <a:rPr lang="ru-RU" dirty="0" smtClean="0"/>
              <a:t>7 Б класса</a:t>
            </a:r>
          </a:p>
          <a:p>
            <a:r>
              <a:rPr lang="ru-RU" dirty="0" err="1" smtClean="0"/>
              <a:t>Туезова</a:t>
            </a:r>
            <a:r>
              <a:rPr lang="ru-RU" dirty="0" smtClean="0"/>
              <a:t> Вера Александровна</a:t>
            </a:r>
          </a:p>
        </p:txBody>
      </p:sp>
    </p:spTree>
    <p:extLst>
      <p:ext uri="{BB962C8B-B14F-4D97-AF65-F5344CB8AC3E}">
        <p14:creationId xmlns:p14="http://schemas.microsoft.com/office/powerpoint/2010/main" val="34817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Яна Валерьевна\Desktop\киноурок\7 Б\изображение_viber_2022-03-09_13-21-30-4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124744"/>
            <a:ext cx="3627560" cy="52838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Яна Валерьевна\Desktop\киноурок\7 Б\изображение_viber_2022-03-09_13-21-32-16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24744"/>
            <a:ext cx="3477851" cy="52838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1166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ПРОСМОТР ФИЛЬМА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7956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Яна Валерьевна\Desktop\киноурок\7 Б\изображение_viber_2022-03-09_13-21-42-1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91446"/>
            <a:ext cx="3449653" cy="58122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Яна Валерьевна\Desktop\киноурок\7 Б\изображение_viber_2022-03-09_13-20-38-46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891447"/>
            <a:ext cx="3350543" cy="58122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1166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ОБСУЖДЕНИЕ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7956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Яна Валерьевна\Desktop\киноурок\7 Б\изображение_viber_2022-03-10_11-18-41-16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916832"/>
            <a:ext cx="2160240" cy="4084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Яна Валерьевна\Desktop\киноурок\7 Б\изображение_viber_2022-03-10_11-28-23-03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" y="836712"/>
            <a:ext cx="2952328" cy="39728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Яна Валерьевна\Desktop\киноурок\7 Б\изображение_viber_2022-03-10_11-28-33-18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612" y="2823126"/>
            <a:ext cx="3870733" cy="3962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1166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ИНФОРМИРОВАНИЕ ШКОЛЬНИКОВ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7956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Яна Валерьевна\Desktop\киноурок\7 Б\изображение_viber_2022-03-10_11-18-39-9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89045"/>
            <a:ext cx="4032448" cy="57374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Яна Валерьевна\Desktop\киноурок\7 Б\изображение_viber_2022-03-10_11-18-45-3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903244"/>
            <a:ext cx="3548605" cy="57336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1166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ИНФОРМИРОВАНИЕ УЧИТЕЛЕЙ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79569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36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Яна Валерьевна</dc:creator>
  <cp:lastModifiedBy>Яна Валерьевна</cp:lastModifiedBy>
  <cp:revision>5</cp:revision>
  <dcterms:created xsi:type="dcterms:W3CDTF">2022-03-10T23:40:28Z</dcterms:created>
  <dcterms:modified xsi:type="dcterms:W3CDTF">2022-03-11T01:51:13Z</dcterms:modified>
</cp:coreProperties>
</file>